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6AB1"/>
    <a:srgbClr val="FFFFFF"/>
    <a:srgbClr val="05334C"/>
    <a:srgbClr val="226977"/>
    <a:srgbClr val="B8B57E"/>
    <a:srgbClr val="F59D12"/>
    <a:srgbClr val="EC6568"/>
    <a:srgbClr val="8810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0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3D12D8-2254-6D93-05A3-24852523A0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6C67E9C-AABF-6EF6-367C-54667E96D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00DD72-9713-079F-BC04-088561990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4881685-7A24-97D7-295B-AB88721A1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6C608B-439A-AB3F-6B14-D583A3C5B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126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E26987-C7B2-3037-2409-A8D209ED6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5B0D393-E5C0-6F1D-9C58-F0A82B8BE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C201009-EBC6-38CC-FD45-8C3FC652C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6893167-CA6A-FA74-04AC-F607B9D86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5D60F71-9E3F-AA97-727B-38B6B6ED1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6370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A3015EA-30B9-BB87-3F26-A31E9EAC28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709F8BD-E0C6-C6DD-34B2-96DA0B2D5C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836607-40BE-2076-DB53-46130529C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2833D65-0A58-31F2-4FB6-434EAFA02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E42A29-D064-FFD0-2E80-D3F64C9AB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115948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CBA094-70F2-30BB-C725-B4ADE923E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D60A719-20DE-CF87-DE3D-07309CF13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9FFB9C-B75F-ADFE-196A-756EF6C21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953F62-EAEE-DCF7-90FC-FDDED5D23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D2C7498-75E6-D0E4-7EED-888D657EA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3145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4EB707-88AC-0064-224D-2DA6D123C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1835988-EE26-31ED-B43F-9737BBCE7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6F326B8-ACE0-9F42-D58F-D6D4A8C4F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7FAA5D6-CC9C-C537-6C59-912A2D0C0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0F4FE37-AA89-2F54-C72F-CC94DF893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2000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2C1F7C-6F00-9E9D-7D06-000402806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2FD9F6-5815-34F3-9614-2F8F49216D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0AD9ED1-E393-D357-BB54-1EF18CB65F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AFF7ECD-1F87-95AD-E678-AC90F436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FE0B9FC-B6B2-BD65-302C-50F19140E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F583D4F-662B-2F53-0FB6-4FE8A318A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627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FA0BB2-2A1F-BEE6-4898-37F5421A8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D1CD2BD-C428-C853-892C-67C098AFE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1144648-E4F2-EB38-B77D-CA9539FC47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A25E071D-8D08-1B01-0D5A-1B4372B37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2753D1E-403E-016E-CC99-9B25A996A5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79EB694-209B-AC51-7D11-5B70888EF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DF0ED19-4D6D-3508-790F-02E9FEBF2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E603B271-E163-2B95-7636-690D85281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6344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EB3399-F726-A659-A4AF-6C7DDDC58D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41C0DC2-6DD2-C75A-E883-A9CEC012F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045C95F-96E4-34A1-4E28-5ADB6113A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92F9B38-AB3B-C42E-3B72-F76E8D04C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743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7EB4009-F755-8BE0-92DF-A1FB97793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A1D4ACF-848C-0EF0-7457-B2AFBAAA7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B2443D6-9350-F672-015A-A658A4B81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837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7D7EED-D0FB-4848-294D-940302562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E0574B-DA43-4A22-B236-F42ECE5EA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4C68953-61D9-8947-063A-C599C15985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B76818C-870E-33CA-5F8A-C641CBCB52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D4C135F-8D7A-0880-A5B0-B3C650AB0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EFC2DE9-CE45-C0CF-29EA-DB82482CA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6295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821983-A59E-40E1-174E-E1DCBEFA3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9677D20-E713-A8FB-2464-592BAAF9E4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5F61959-5940-A90E-70AC-93FA5845EF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C917A36-182C-32F7-E7D6-9ACF1BE29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4A96D-E5F4-4789-9734-C826804DFEDB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6F79CD0-1718-2ABC-55AD-7DFDF35A8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C82ACA7-A735-850F-2F89-18ED26782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473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F9CE520B-97FD-1FCA-7DE0-4D1D21BF6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9DFE1FF-AF3C-C469-CB4F-C14B221927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C997887-BCFC-D7C2-3B60-96838F1C047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04A96D-E5F4-4789-9734-C826804DFEDB}" type="datetimeFigureOut">
              <a:rPr lang="pt-BR" smtClean="0"/>
              <a:t>21/08/2025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8A6F4DC-C65F-33AF-3433-EF65A21A1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EBB38CC-C59A-9373-F1AE-7CDA7F0F23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70DFA73-A435-4EBB-84EA-4948EB3CD5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66892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ABB595C-1B00-97CD-4001-E16D8A4508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474F00-FAF7-052A-3251-086EB674C5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1745" y="2595418"/>
            <a:ext cx="5883564" cy="2382982"/>
          </a:xfrm>
        </p:spPr>
        <p:txBody>
          <a:bodyPr>
            <a:normAutofit/>
          </a:bodyPr>
          <a:lstStyle/>
          <a:p>
            <a:pPr algn="l"/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483E0F4-17DD-9BC6-A7FE-8553A90DA5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24072" y="5734900"/>
            <a:ext cx="5332417" cy="912510"/>
          </a:xfrm>
        </p:spPr>
        <p:txBody>
          <a:bodyPr>
            <a:normAutofit/>
          </a:bodyPr>
          <a:lstStyle/>
          <a:p>
            <a:pPr algn="l"/>
            <a:r>
              <a:rPr lang="pt-BR" sz="4000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Palestrante </a:t>
            </a:r>
          </a:p>
        </p:txBody>
      </p:sp>
    </p:spTree>
    <p:extLst>
      <p:ext uri="{BB962C8B-B14F-4D97-AF65-F5344CB8AC3E}">
        <p14:creationId xmlns:p14="http://schemas.microsoft.com/office/powerpoint/2010/main" val="420219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EE6720-6A02-A99D-4232-5FE57DF70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9974" y="365125"/>
            <a:ext cx="8083826" cy="1325563"/>
          </a:xfrm>
        </p:spPr>
        <p:txBody>
          <a:bodyPr/>
          <a:lstStyle/>
          <a:p>
            <a:endParaRPr lang="pt-B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07DE0B-A840-9A75-AC43-96D5399E2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84649"/>
            <a:ext cx="10515600" cy="4351338"/>
          </a:xfrm>
        </p:spPr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4175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597A1A-6CAB-C6B0-A832-B4E56DEA5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3078" y="5085001"/>
            <a:ext cx="4756727" cy="1325563"/>
          </a:xfrm>
        </p:spPr>
        <p:txBody>
          <a:bodyPr>
            <a:normAutofit/>
          </a:bodyPr>
          <a:lstStyle/>
          <a:p>
            <a:r>
              <a:rPr lang="pt-BR" sz="6000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OBRIGADO</a:t>
            </a:r>
            <a:endParaRPr lang="pt-BR" sz="3600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6391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1217</TotalTime>
  <Words>2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OBRIGADO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adriana zavadniak</dc:creator>
  <cp:lastModifiedBy>Usuario</cp:lastModifiedBy>
  <cp:revision>28</cp:revision>
  <dcterms:created xsi:type="dcterms:W3CDTF">2024-02-20T20:26:38Z</dcterms:created>
  <dcterms:modified xsi:type="dcterms:W3CDTF">2025-08-21T19:08:53Z</dcterms:modified>
</cp:coreProperties>
</file>